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9FE8E-AC18-4D77-90D7-21D4D69C1494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EBDFD-5A45-4CAA-A660-EE96B87B6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52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BDFD-5A45-4CAA-A660-EE96B87B647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53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FD4D-3791-AA0F-98E3-AFC5908AC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5127B-8278-27DC-C1A7-1A17A0953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D313-05C6-568C-D92A-06DBF792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75CE-1EC4-3193-7A65-45D0F4F7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FC4D1-074D-AF19-D984-A4470652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50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B17B-FAB4-6A04-162F-0EF37855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8751D-1739-4EC4-DCCA-86E1460D0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99F3E-BF25-7483-5875-34F8677D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387F5-1C4F-A3A1-B15D-84CFFB7D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7FDD-4572-1BE4-117D-1FE9E0ED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20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55B0D-4E90-BC63-59B7-B781D4521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CBCE7-B69B-CD1A-4AC2-C96E4DDBE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C274D-0098-E60C-3E88-DDC774C1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C480D-CCC7-10DC-A399-3DDDDEEE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D605-CCD6-4FCD-7FCB-9C84FF7C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04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02CF-8BB8-B2E7-CB2A-7CE7D220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5817-E73D-F994-C2CF-EE6C602B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56DB4-D3BC-CD21-817A-8AF3A17F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581E-B02D-0352-AE5E-13D6290E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D9F7-507D-CC71-6FB1-5C73F302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74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D7C3-A2EC-A1C9-A792-5965AA84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F704B-8A49-8303-F342-300DBF144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6B0C-1557-BEB4-864A-D414DC53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4DA94-274A-8065-290F-E7F1CAB4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C552-2E8F-8B0D-69CE-9655C45C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75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D7F2-4F2F-0C5D-31AB-F2BBB4FB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428B-A157-9143-8F26-116C10A93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1269A-B3B3-13AD-105D-C5BCBE4A6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34BD5-E49D-C9B2-8BD8-22935AB8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D351-ADEF-C44B-6D24-2C43B58B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891C7-2FA1-B693-5D2B-CEE3087C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7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FF53-A0DB-23E0-2DD3-963F170F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0758-D694-7378-0FB3-1E1E74DA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F3305-1B9D-BFA8-0EC4-BB5A108A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24A16-6749-12D2-394E-A47EE2300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02154-795E-A4CC-0764-742631DD3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DE86F-9D70-8D7F-C566-7DECDCAE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5FDAC-E6B6-4A24-0368-F050E4A9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D3DB3-6D43-884A-E582-781CBB03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04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AA07-D9A1-35D1-295D-5DA0DC3B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67A9B-C3FE-A1DE-D38A-2FF00D29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3C299-509D-806F-72E4-DA3D8D63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DC27E-04F3-1C07-2778-DD717BC2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1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2AC6C-F12E-2FA7-CE05-49567274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FE5EC-F518-7FD5-CD3D-EC9EC4EA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B56A1-D26A-5E58-D627-F80A5B42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03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8A5F-92AD-4522-3D5B-82F8A76C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DA8FF-3B7A-97E4-C83A-5B92C82B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230CC-D4AB-94BC-C656-CC7D2DF39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BA409-7C82-7B4E-A6FF-EC7990E6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E025D-3D0E-73A5-CD41-B0B14431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3E27-50E3-AE97-2145-62270B83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5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B067-E202-D824-B17C-079667EB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2D756-4BB7-9E66-A2F1-4B33EA2F1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B89B8-5312-4A85-D92B-F48B64B04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1FD4-57C3-6268-CD0A-A16AC01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81EE3-4D93-1656-42B6-2C69CCD7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C06A1-76B9-0B3B-6267-D0D918B4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30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7BAC8-DD0B-19F9-EABD-B0B1EF48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D62B1-5999-721A-2392-5DD68F1B4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7FA98-5D59-CF31-A649-FD905571F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23BD5-A900-4DEF-84EC-829ABA266B1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1307F-4576-2D6E-3A6C-A7CFC1FD0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7DEE2-4B67-9995-A8C6-98F607D9F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A963D-6705-4917-AD1B-C860ED94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6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249A-5F54-A12D-5A9A-9F5F6682E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B0166-571C-1C7A-F8F4-034F3409A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D29A-5C37-8986-4C0B-4FC38994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546942" cy="696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A5CD3-F3FE-FEA5-1E37-D04AC2A7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4" y="1809946"/>
            <a:ext cx="4260916" cy="38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0480-0427-5622-62BD-E6357DE69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77980-EE61-6E98-5069-96B10C142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729FD-AC5F-4BD5-5749-269EBC37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851F-5D50-CFCD-304D-50D2C144C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8420-040F-1799-51D7-335645C73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26FE-F403-5D8C-2D7E-A5710F99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9A5D-FCA5-160C-D105-D4713CD6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EAD86-DBBF-3FE9-314F-3FF06EF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B86C8-4545-6850-4603-42427333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414"/>
            <a:ext cx="12192000" cy="69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7C56-F62E-1A21-FCB7-CA1E0EC50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F81DA-B530-3417-0ED6-7EE486CA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4FF40-B0B5-E0B5-7620-45C7E39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FAA-ADA9-500C-4B56-16129EE4F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1B4D-270A-B0EE-E1A0-509D4A78E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92B73-7045-6F6C-6821-CDE57E74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2022-354C-9780-DB8A-6E2DBDC0C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80ACE-4AFC-68F9-F24F-8D08AE608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2B06B-DC56-1FD0-0618-7529BD28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930B-B2E7-47DA-DD88-CAEFACB58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F50A8-5760-C4C0-6111-04A0E133B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20658-A71A-3E76-123D-9A64611B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Gayathri Duggasani</dc:creator>
  <cp:lastModifiedBy>Gayathri Duggasani</cp:lastModifiedBy>
  <cp:revision>1</cp:revision>
  <dcterms:created xsi:type="dcterms:W3CDTF">2024-08-02T13:29:58Z</dcterms:created>
  <dcterms:modified xsi:type="dcterms:W3CDTF">2024-08-02T13:31:09Z</dcterms:modified>
</cp:coreProperties>
</file>